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7"/>
    <p:restoredTop sz="94631"/>
  </p:normalViewPr>
  <p:slideViewPr>
    <p:cSldViewPr snapToGrid="0" snapToObjects="1">
      <p:cViewPr varScale="1">
        <p:scale>
          <a:sx n="85" d="100"/>
          <a:sy n="85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1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8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0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2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#go1.6.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olang.org/dl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uemix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_email@exampl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Blockchain/example02" TargetMode="External"/><Relationship Id="rId3" Type="http://schemas.openxmlformats.org/officeDocument/2006/relationships/hyperlink" Target="mailto:git@github.com:easonzhou/example02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smtClean="0"/>
              <a:t>Your </a:t>
            </a:r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 err="1"/>
              <a:t>C</a:t>
            </a:r>
            <a:r>
              <a:rPr lang="en-US" dirty="0" err="1" smtClean="0"/>
              <a:t>haincode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Yinsheng</a:t>
            </a:r>
            <a:r>
              <a:rPr lang="en-US" dirty="0" smtClean="0"/>
              <a:t>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and </a:t>
            </a:r>
            <a:r>
              <a:rPr lang="en-GB" dirty="0" err="1"/>
              <a:t>Init</a:t>
            </a:r>
            <a:r>
              <a:rPr lang="en-GB" dirty="0"/>
              <a:t> </a:t>
            </a:r>
            <a:r>
              <a:rPr lang="en-GB" dirty="0" err="1"/>
              <a:t>chaincode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"jsonrpc": "2.0",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"method": "deploy",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"params":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"type": 1,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"chaincodeID":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"path": "https://github.com/easonzhou/example02/chaincode"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"ctorMsg":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"function": "init",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"args": [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"A", "100", "B", "200"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 ]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"secureContext": </a:t>
            </a:r>
            <a:r>
              <a:rPr lang="x-none" sz="4000" dirty="0" smtClean="0"/>
              <a:t>”</a:t>
            </a:r>
            <a:r>
              <a:rPr lang="en-US" sz="4000" dirty="0" smtClean="0"/>
              <a:t>admin</a:t>
            </a:r>
            <a:r>
              <a:rPr lang="x-none" sz="4000" dirty="0" smtClean="0"/>
              <a:t>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"id": 0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 smtClean="0"/>
              <a:t>}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612912" y="3009014"/>
            <a:ext cx="339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github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62177" y="3317358"/>
            <a:ext cx="7336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4" idx="1"/>
          </p:cNvCxnSpPr>
          <p:nvPr/>
        </p:nvCxnSpPr>
        <p:spPr>
          <a:xfrm flipV="1">
            <a:off x="3434316" y="3193680"/>
            <a:ext cx="4178596" cy="123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4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the account balance of user “A”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x-none" dirty="0"/>
              <a:t>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"jsonrpc": "2.0",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"method":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"params":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"type": 1,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"chaincodeID":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"name": "17476a9d31a138b1f9c5414dd89bb729218d55ed901cd490e42131707df2015da6e7bf1a299433173589dcb5533cfb027f059bb247cb0db35a74428c515d5ee4"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"ctorMsg":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"function":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"args": [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  "A"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]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"secureContext": "admin"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"id": </a:t>
            </a:r>
            <a:r>
              <a:rPr lang="en-US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x-none" dirty="0" smtClean="0"/>
              <a:t>}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783033" y="4423144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403621" y="3718035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0456" y="3338622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10 amount from “A” to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"A", "B", "10"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2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balance of user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"B"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3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https://golang.org/dl/#go1.6.3</a:t>
            </a:r>
            <a:endParaRPr lang="en-US" dirty="0" smtClean="0"/>
          </a:p>
          <a:p>
            <a:r>
              <a:rPr lang="en-US" dirty="0" smtClean="0"/>
              <a:t>Windows users:</a:t>
            </a:r>
          </a:p>
          <a:p>
            <a:pPr lvl="1"/>
            <a:r>
              <a:rPr lang="en-US" dirty="0" smtClean="0"/>
              <a:t>Download go1.8.windows-amd64.msi</a:t>
            </a:r>
          </a:p>
          <a:p>
            <a:pPr lvl="1"/>
            <a:r>
              <a:rPr lang="en-US" dirty="0" smtClean="0"/>
              <a:t>By default, it puts the Go distribution in c:\Go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installer should put the </a:t>
            </a:r>
            <a:r>
              <a:rPr lang="en-US" dirty="0" smtClean="0"/>
              <a:t>c:\Go\bin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may need to restart any open command prompts for the change to take </a:t>
            </a:r>
            <a:r>
              <a:rPr lang="en-US" dirty="0" smtClean="0"/>
              <a:t>effect</a:t>
            </a:r>
          </a:p>
          <a:p>
            <a:r>
              <a:rPr lang="en-US" dirty="0" smtClean="0"/>
              <a:t>Mac users:</a:t>
            </a:r>
          </a:p>
          <a:p>
            <a:pPr lvl="1"/>
            <a:r>
              <a:rPr lang="en-US" dirty="0" smtClean="0"/>
              <a:t>Download go1.8.darwin-amd64.pkg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nstalls </a:t>
            </a:r>
            <a:r>
              <a:rPr lang="en-US" dirty="0"/>
              <a:t>the Go distribution to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put the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/local/go/bin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variable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33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p $HOME/</a:t>
            </a:r>
            <a:r>
              <a:rPr lang="en-US" dirty="0" err="1" smtClean="0"/>
              <a:t>golang</a:t>
            </a:r>
            <a:r>
              <a:rPr lang="en-US" dirty="0" smtClean="0"/>
              <a:t>/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$ export GOPATH=$HOME/</a:t>
            </a:r>
            <a:r>
              <a:rPr lang="en-US" dirty="0" err="1" smtClean="0"/>
              <a:t>golang</a:t>
            </a:r>
            <a:endParaRPr lang="en-US" dirty="0" smtClean="0"/>
          </a:p>
          <a:p>
            <a:r>
              <a:rPr lang="en-US" dirty="0"/>
              <a:t># Create the parent directories on your GOPATH </a:t>
            </a:r>
          </a:p>
          <a:p>
            <a:pPr lvl="1"/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-p $</a:t>
            </a:r>
            <a:r>
              <a:rPr lang="en-US" dirty="0" smtClean="0"/>
              <a:t>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 smtClean="0"/>
              <a:t>$ cd $GOPATH/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/>
              <a:t># The v0.6 release exists as a branch inside the </a:t>
            </a:r>
            <a:r>
              <a:rPr lang="en-US" dirty="0" err="1"/>
              <a:t>Gerrit</a:t>
            </a:r>
            <a:r>
              <a:rPr lang="en-US" dirty="0"/>
              <a:t> fabric </a:t>
            </a:r>
            <a:r>
              <a:rPr lang="en-US" dirty="0" smtClean="0"/>
              <a:t>repository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-b v0.6 http://</a:t>
            </a:r>
            <a:r>
              <a:rPr lang="en-US" dirty="0" err="1" smtClean="0"/>
              <a:t>gerrit.hyperledger.org</a:t>
            </a:r>
            <a:r>
              <a:rPr lang="en-US" dirty="0" smtClean="0"/>
              <a:t>/r/fabric</a:t>
            </a:r>
          </a:p>
        </p:txBody>
      </p:sp>
    </p:spTree>
    <p:extLst>
      <p:ext uri="{BB962C8B-B14F-4D97-AF65-F5344CB8AC3E}">
        <p14:creationId xmlns:p14="http://schemas.microsoft.com/office/powerpoint/2010/main" val="9347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the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How </a:t>
            </a:r>
            <a:r>
              <a:rPr lang="en-US" dirty="0"/>
              <a:t>do I implement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What </a:t>
            </a:r>
            <a:r>
              <a:rPr lang="en-US" dirty="0"/>
              <a:t>dependencies exist?	</a:t>
            </a:r>
          </a:p>
          <a:p>
            <a:r>
              <a:rPr lang="en-US" dirty="0" smtClean="0"/>
              <a:t>What </a:t>
            </a:r>
            <a:r>
              <a:rPr lang="en-US" dirty="0"/>
              <a:t>are the major functions?	</a:t>
            </a:r>
            <a:endParaRPr lang="en-US" dirty="0" smtClean="0"/>
          </a:p>
          <a:p>
            <a:r>
              <a:rPr lang="en-US" dirty="0" smtClean="0"/>
              <a:t>How do I pass different values to my arguments?	</a:t>
            </a:r>
          </a:p>
          <a:p>
            <a:r>
              <a:rPr lang="en-US" dirty="0" smtClean="0"/>
              <a:t>How </a:t>
            </a:r>
            <a:r>
              <a:rPr lang="en-US" dirty="0"/>
              <a:t>do I securely enroll a user on my network?		</a:t>
            </a:r>
          </a:p>
          <a:p>
            <a:r>
              <a:rPr lang="en-US" dirty="0" smtClean="0"/>
              <a:t>How </a:t>
            </a:r>
            <a:r>
              <a:rPr lang="en-US" dirty="0"/>
              <a:t>do I interact with my </a:t>
            </a:r>
            <a:r>
              <a:rPr lang="en-US" dirty="0" err="1"/>
              <a:t>chaincode</a:t>
            </a:r>
            <a:r>
              <a:rPr lang="en-US" dirty="0"/>
              <a:t> through the REST API?	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do I compile my </a:t>
            </a:r>
            <a:r>
              <a:rPr lang="en-US" dirty="0" err="1"/>
              <a:t>chaincode</a:t>
            </a:r>
            <a:r>
              <a:rPr lang="en-US" dirty="0"/>
              <a:t>? (optional)</a:t>
            </a:r>
          </a:p>
        </p:txBody>
      </p:sp>
    </p:spTree>
    <p:extLst>
      <p:ext uri="{BB962C8B-B14F-4D97-AF65-F5344CB8AC3E}">
        <p14:creationId xmlns:p14="http://schemas.microsoft.com/office/powerpoint/2010/main" val="1919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Firefox or Chrome browser with access to </a:t>
            </a:r>
            <a:r>
              <a:rPr lang="en-GB" u="sng" dirty="0">
                <a:hlinkClick r:id="rId2"/>
              </a:rPr>
              <a:t>www.bluemix.net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/>
              <a:t>A </a:t>
            </a:r>
            <a:r>
              <a:rPr lang="en-GB" dirty="0" err="1"/>
              <a:t>Bluemix</a:t>
            </a:r>
            <a:r>
              <a:rPr lang="en-GB" dirty="0"/>
              <a:t> account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 err="1"/>
              <a:t>GitHub</a:t>
            </a:r>
            <a:r>
              <a:rPr lang="en-GB" dirty="0"/>
              <a:t> account and tools (from </a:t>
            </a:r>
            <a:r>
              <a:rPr lang="en-GB" u="sng" dirty="0">
                <a:hlinkClick r:id="rId3"/>
              </a:rPr>
              <a:t>https://github.com/</a:t>
            </a:r>
            <a:r>
              <a:rPr lang="en-GB" dirty="0" smtClean="0">
                <a:effectLst/>
              </a:rPr>
              <a:t> )</a:t>
            </a:r>
            <a:endParaRPr lang="en-GB" dirty="0" smtClean="0"/>
          </a:p>
          <a:p>
            <a:r>
              <a:rPr lang="en-GB" dirty="0" smtClean="0"/>
              <a:t>GO Lang compiler installed (from </a:t>
            </a:r>
            <a:r>
              <a:rPr lang="en-GB" dirty="0" smtClean="0">
                <a:hlinkClick r:id="rId4"/>
              </a:rPr>
              <a:t>https://golang.org/dl/)</a:t>
            </a:r>
            <a:r>
              <a:rPr lang="en-GB" dirty="0" smtClean="0"/>
              <a:t>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58" y="1825625"/>
            <a:ext cx="6662883" cy="48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How:</a:t>
            </a:r>
          </a:p>
          <a:p>
            <a:pPr lvl="1"/>
            <a:r>
              <a:rPr lang="en-US" dirty="0" smtClean="0"/>
              <a:t>https://</a:t>
            </a:r>
            <a:r>
              <a:rPr lang="en-US" sz="2800" dirty="0"/>
              <a:t>help.github.com/articles/generating-a-new-ssh-key-and-adding-it-to-the-ssh-agent</a:t>
            </a:r>
            <a:r>
              <a:rPr lang="en-US" dirty="0" smtClean="0"/>
              <a:t>/#platform-mac</a:t>
            </a:r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/>
              <a:t>rsa</a:t>
            </a:r>
            <a:r>
              <a:rPr lang="en-US" dirty="0"/>
              <a:t> -b 4096 -C </a:t>
            </a:r>
            <a:r>
              <a:rPr lang="en-US" dirty="0" smtClean="0">
                <a:hlinkClick r:id="rId2"/>
              </a:rPr>
              <a:t>“</a:t>
            </a:r>
            <a:r>
              <a:rPr lang="en-US" i="1" dirty="0" smtClean="0">
                <a:hlinkClick r:id="rId2"/>
              </a:rPr>
              <a:t>your_email@example.com</a:t>
            </a:r>
            <a:r>
              <a:rPr lang="en-US" i="1" dirty="0" smtClean="0"/>
              <a:t>”</a:t>
            </a:r>
            <a:endParaRPr lang="en-US" dirty="0" smtClean="0"/>
          </a:p>
          <a:p>
            <a:r>
              <a:rPr lang="en-US" dirty="0" smtClean="0"/>
              <a:t>Press “Enter” for all the questions follows</a:t>
            </a:r>
          </a:p>
          <a:p>
            <a:r>
              <a:rPr lang="en-US" dirty="0" err="1"/>
              <a:t>eval</a:t>
            </a:r>
            <a:r>
              <a:rPr lang="en-US" dirty="0"/>
              <a:t> "$(</a:t>
            </a:r>
            <a:r>
              <a:rPr lang="en-US" dirty="0" err="1"/>
              <a:t>ssh</a:t>
            </a:r>
            <a:r>
              <a:rPr lang="en-US" dirty="0"/>
              <a:t>-agent -s</a:t>
            </a:r>
            <a:r>
              <a:rPr lang="en-US" dirty="0" smtClean="0"/>
              <a:t>)”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-add  </a:t>
            </a:r>
            <a:r>
              <a:rPr lang="mr-IN" dirty="0" smtClean="0"/>
              <a:t>–</a:t>
            </a:r>
            <a:r>
              <a:rPr lang="en-US" dirty="0" smtClean="0"/>
              <a:t>k  </a:t>
            </a:r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</a:t>
            </a:r>
            <a:endParaRPr lang="en-US" dirty="0" smtClean="0"/>
          </a:p>
          <a:p>
            <a:r>
              <a:rPr lang="en-US" dirty="0" err="1" smtClean="0"/>
              <a:t>Pbcopy</a:t>
            </a:r>
            <a:r>
              <a:rPr lang="en-US" dirty="0" smtClean="0"/>
              <a:t>  &lt;  </a:t>
            </a:r>
            <a:r>
              <a:rPr lang="en-US" dirty="0" smtClean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id_rsa.pub</a:t>
            </a:r>
            <a:endParaRPr lang="en-US" dirty="0" smtClean="0"/>
          </a:p>
          <a:p>
            <a:pPr lvl="1"/>
            <a:r>
              <a:rPr lang="en-US" dirty="0" smtClean="0"/>
              <a:t>cat  </a:t>
            </a:r>
            <a:r>
              <a:rPr lang="en-US" dirty="0"/>
              <a:t>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id_rsa.pub</a:t>
            </a:r>
            <a:r>
              <a:rPr lang="en-US" dirty="0" smtClean="0"/>
              <a:t> (for windows users)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Windows Users: Install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/download/win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2" y="2231116"/>
            <a:ext cx="6751676" cy="46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Public Key into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734438"/>
            <a:ext cx="2540729" cy="426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80" y="1378080"/>
            <a:ext cx="2386172" cy="950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699" y="2328892"/>
            <a:ext cx="5424024" cy="1216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87" y="3302358"/>
            <a:ext cx="5517649" cy="384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651" y="1616001"/>
            <a:ext cx="20193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868" y="4188884"/>
            <a:ext cx="2485421" cy="155744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6060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25470" y="1259358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33198" y="2304636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938630" y="4518697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356376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974985" y="460137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Fork to your own repository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https://github.com/IBM-Blockchain/example02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 smtClean="0">
                <a:hlinkClick r:id="rId3"/>
              </a:rPr>
              <a:t>git@github.com:easonzhou/example02.git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example02/</a:t>
            </a:r>
            <a:r>
              <a:rPr lang="en-US" dirty="0" err="1" smtClean="0"/>
              <a:t>chaincode</a:t>
            </a:r>
            <a:endParaRPr lang="en-US" dirty="0" smtClean="0"/>
          </a:p>
          <a:p>
            <a:r>
              <a:rPr lang="en-US" dirty="0" smtClean="0"/>
              <a:t>Take a look at the file - chaincode_example02.go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 a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enrollId</a:t>
            </a:r>
            <a:r>
              <a:rPr lang="en-US" dirty="0" smtClean="0"/>
              <a:t>": "admin",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enrollSecret</a:t>
            </a:r>
            <a:r>
              <a:rPr lang="en-US" dirty="0" smtClean="0"/>
              <a:t>": "3d2f404ebf"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625</Words>
  <Application>Microsoft Macintosh PowerPoint</Application>
  <PresentationFormat>Widescreen</PresentationFormat>
  <Paragraphs>146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Write Your First Chaincode</vt:lpstr>
      <vt:lpstr>Answer the Questions</vt:lpstr>
      <vt:lpstr>Prerequisites </vt:lpstr>
      <vt:lpstr>Github Signup</vt:lpstr>
      <vt:lpstr>Add SSH Access</vt:lpstr>
      <vt:lpstr>For Windows Users: Install Git Bash</vt:lpstr>
      <vt:lpstr>Add SSH Public Key into Github</vt:lpstr>
      <vt:lpstr>Fork project</vt:lpstr>
      <vt:lpstr>Enroll a user</vt:lpstr>
      <vt:lpstr>Deploy and Init chaincode </vt:lpstr>
      <vt:lpstr>Query the account balance of user “A” </vt:lpstr>
      <vt:lpstr>Transfer 10 amount from “A” to “B” </vt:lpstr>
      <vt:lpstr>Query balance of user “B” </vt:lpstr>
      <vt:lpstr>Backup</vt:lpstr>
      <vt:lpstr>Install Golang</vt:lpstr>
      <vt:lpstr>Git clone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 SHENG Eason</dc:creator>
  <cp:lastModifiedBy>YIN SHENG Eason</cp:lastModifiedBy>
  <cp:revision>27</cp:revision>
  <dcterms:created xsi:type="dcterms:W3CDTF">2017-03-22T06:35:34Z</dcterms:created>
  <dcterms:modified xsi:type="dcterms:W3CDTF">2017-03-23T01:27:02Z</dcterms:modified>
</cp:coreProperties>
</file>